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884b94bf6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884b94bf6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Relationship Id="rId4" Type="http://schemas.openxmlformats.org/officeDocument/2006/relationships/hyperlink" Target="https://docs.google.com/presentation/d/1ZZXonvXStw_7yArXEoSwMtiYQWQDL4n9-tERu2PA4zk/edit#slide=id.p" TargetMode="External"/><Relationship Id="rId5" Type="http://schemas.openxmlformats.org/officeDocument/2006/relationships/hyperlink" Target="https://docs.google.com/presentation/d/1B3ymH-ZTdqt2ujk_yxqeq2ztgpXjJyECiJy3appYY3A/edit#slide=id.p" TargetMode="External"/><Relationship Id="rId6" Type="http://schemas.openxmlformats.org/officeDocument/2006/relationships/hyperlink" Target="https://docs.google.com/document/d/1vTjpxxRA7lb4eRHM73RpHRXGAh886Lnq5SwNFRXUJ3g/edit" TargetMode="External"/><Relationship Id="rId7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744575"/>
            <a:ext cx="8520600" cy="145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Skyview PTSA Meeting </a:t>
            </a:r>
            <a:endParaRPr b="1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175325"/>
            <a:ext cx="8520600" cy="7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/>
              <a:t>October 4, 2023</a:t>
            </a:r>
            <a:endParaRPr b="1" sz="3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</a:t>
            </a:r>
            <a:r>
              <a:rPr lang="en"/>
              <a:t>happening</a:t>
            </a:r>
            <a:r>
              <a:rPr lang="en"/>
              <a:t> at Skyview: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78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>
                <a:solidFill>
                  <a:schemeClr val="dk1"/>
                </a:solidFill>
              </a:rPr>
              <a:t>The</a:t>
            </a:r>
            <a:r>
              <a:rPr lang="en"/>
              <a:t> </a:t>
            </a:r>
            <a:r>
              <a:rPr b="1" lang="en" u="sng">
                <a:solidFill>
                  <a:schemeClr val="hlink"/>
                </a:solidFill>
                <a:hlinkClick r:id="rId4"/>
              </a:rPr>
              <a:t>Grade level Road Shows:</a:t>
            </a:r>
            <a:r>
              <a:rPr b="1" lang="en"/>
              <a:t> </a:t>
            </a:r>
            <a:r>
              <a:rPr lang="en">
                <a:solidFill>
                  <a:schemeClr val="dk1"/>
                </a:solidFill>
              </a:rPr>
              <a:t>Creating a safe school culture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>
                <a:solidFill>
                  <a:schemeClr val="dk1"/>
                </a:solidFill>
              </a:rPr>
              <a:t>The daily</a:t>
            </a:r>
            <a:r>
              <a:rPr lang="en"/>
              <a:t> </a:t>
            </a:r>
            <a:r>
              <a:rPr b="1" lang="en" u="sng">
                <a:solidFill>
                  <a:schemeClr val="hlink"/>
                </a:solidFill>
                <a:hlinkClick r:id="rId5"/>
              </a:rPr>
              <a:t>School Scoop</a:t>
            </a:r>
            <a:r>
              <a:rPr b="1" lang="en"/>
              <a:t>:</a:t>
            </a:r>
            <a:r>
              <a:rPr lang="en"/>
              <a:t> </a:t>
            </a:r>
            <a:r>
              <a:rPr lang="en">
                <a:solidFill>
                  <a:schemeClr val="dk1"/>
                </a:solidFill>
              </a:rPr>
              <a:t>Building community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b="1" lang="en">
                <a:solidFill>
                  <a:schemeClr val="dk1"/>
                </a:solidFill>
              </a:rPr>
              <a:t>Signage</a:t>
            </a:r>
            <a:r>
              <a:rPr lang="en">
                <a:solidFill>
                  <a:schemeClr val="dk1"/>
                </a:solidFill>
              </a:rPr>
              <a:t> around the school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b="1" lang="en" u="sng">
                <a:solidFill>
                  <a:schemeClr val="hlink"/>
                </a:solidFill>
                <a:hlinkClick r:id="rId6"/>
              </a:rPr>
              <a:t>Communication</a:t>
            </a:r>
            <a:r>
              <a:rPr b="1" lang="en"/>
              <a:t> </a:t>
            </a:r>
            <a:r>
              <a:rPr lang="en">
                <a:solidFill>
                  <a:schemeClr val="dk1"/>
                </a:solidFill>
              </a:rPr>
              <a:t>to the school community</a:t>
            </a:r>
            <a:r>
              <a:rPr lang="en"/>
              <a:t>  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b="1" lang="en">
                <a:solidFill>
                  <a:schemeClr val="dk1"/>
                </a:solidFill>
              </a:rPr>
              <a:t>Tell Us More</a:t>
            </a:r>
            <a:r>
              <a:rPr lang="en">
                <a:solidFill>
                  <a:schemeClr val="dk1"/>
                </a:solidFill>
              </a:rPr>
              <a:t> - share your insights</a:t>
            </a:r>
            <a:r>
              <a:rPr lang="en"/>
              <a:t>      </a:t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632913" y="2571750"/>
            <a:ext cx="1902275" cy="190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